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6" r:id="rId2"/>
    <p:sldId id="257" r:id="rId3"/>
    <p:sldId id="258" r:id="rId4"/>
    <p:sldId id="267" r:id="rId5"/>
    <p:sldId id="260" r:id="rId6"/>
    <p:sldId id="266" r:id="rId7"/>
    <p:sldId id="261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EB0C-5F0E-41C8-B5E6-0DE419E7F486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B8D0-FFAF-4CB7-A2F1-0AEBCB73FDB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2585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EB0C-5F0E-41C8-B5E6-0DE419E7F486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B8D0-FFAF-4CB7-A2F1-0AEBCB73F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21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EB0C-5F0E-41C8-B5E6-0DE419E7F486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B8D0-FFAF-4CB7-A2F1-0AEBCB73F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648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EB0C-5F0E-41C8-B5E6-0DE419E7F486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B8D0-FFAF-4CB7-A2F1-0AEBCB73F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33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EB0C-5F0E-41C8-B5E6-0DE419E7F486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B8D0-FFAF-4CB7-A2F1-0AEBCB73FDB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6538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EB0C-5F0E-41C8-B5E6-0DE419E7F486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B8D0-FFAF-4CB7-A2F1-0AEBCB73F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15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EB0C-5F0E-41C8-B5E6-0DE419E7F486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B8D0-FFAF-4CB7-A2F1-0AEBCB73F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964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EB0C-5F0E-41C8-B5E6-0DE419E7F486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B8D0-FFAF-4CB7-A2F1-0AEBCB73F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054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EB0C-5F0E-41C8-B5E6-0DE419E7F486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B8D0-FFAF-4CB7-A2F1-0AEBCB73F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688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B31EB0C-5F0E-41C8-B5E6-0DE419E7F486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04B8D0-FFAF-4CB7-A2F1-0AEBCB73F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65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EB0C-5F0E-41C8-B5E6-0DE419E7F486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B8D0-FFAF-4CB7-A2F1-0AEBCB73F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6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B31EB0C-5F0E-41C8-B5E6-0DE419E7F486}" type="datetimeFigureOut">
              <a:rPr lang="en-US" smtClean="0"/>
              <a:t>10/12/2015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404B8D0-FFAF-4CB7-A2F1-0AEBCB73FDB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191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Project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94853" y="4455621"/>
            <a:ext cx="4963597" cy="169804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Group </a:t>
            </a:r>
            <a:r>
              <a:rPr lang="en-US" dirty="0" smtClean="0"/>
              <a:t>members:</a:t>
            </a:r>
          </a:p>
          <a:p>
            <a:pPr algn="ctr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algn="ctr" rtl="1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9818" y="0"/>
            <a:ext cx="1893323" cy="1893323"/>
          </a:xfrm>
          <a:prstGeom prst="rect">
            <a:avLst/>
          </a:prstGeom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1097280" y="4455621"/>
            <a:ext cx="4963597" cy="16980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dirty="0" smtClean="0"/>
          </a:p>
          <a:p>
            <a:pPr algn="ctr"/>
            <a:r>
              <a:rPr lang="en-GB" dirty="0" smtClean="0"/>
              <a:t>supervisor:</a:t>
            </a:r>
          </a:p>
          <a:p>
            <a:pPr algn="ctr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36522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25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Table </a:t>
            </a:r>
            <a:r>
              <a:rPr lang="en-GB" smtClean="0"/>
              <a:t>of Contents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435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171666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Statement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782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499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Literature Review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865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52240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Design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3466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01007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459BBEEC-A680-4C60-B91C-C898964F1656}" vid="{7CBE7C50-3FF1-417C-89F9-88BCE02E0ED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template</Template>
  <TotalTime>17</TotalTime>
  <Words>27</Words>
  <Application>Microsoft Office PowerPoint</Application>
  <PresentationFormat>Widescreen</PresentationFormat>
  <Paragraphs>16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Wingdings</vt:lpstr>
      <vt:lpstr>Retrospect</vt:lpstr>
      <vt:lpstr>Project Title</vt:lpstr>
      <vt:lpstr>Table of Contents</vt:lpstr>
      <vt:lpstr>Introduction</vt:lpstr>
      <vt:lpstr>Problem Statement</vt:lpstr>
      <vt:lpstr>Objectives</vt:lpstr>
      <vt:lpstr>Literature Review</vt:lpstr>
      <vt:lpstr>Analysis</vt:lpstr>
      <vt:lpstr>Design</vt:lpstr>
      <vt:lpstr>Future Work</vt:lpstr>
      <vt:lpstr>Conclusion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Title</dc:title>
  <dc:creator>Wafi</dc:creator>
  <cp:lastModifiedBy>حسن فؤاد حسن لبنى</cp:lastModifiedBy>
  <cp:revision>3</cp:revision>
  <dcterms:created xsi:type="dcterms:W3CDTF">2015-08-26T08:55:59Z</dcterms:created>
  <dcterms:modified xsi:type="dcterms:W3CDTF">2015-10-12T07:02:23Z</dcterms:modified>
</cp:coreProperties>
</file>